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1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7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4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0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3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F7E164-49D8-4337-B0AC-39F77327A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13" y="2187842"/>
            <a:ext cx="9959931" cy="1241157"/>
          </a:xfrm>
        </p:spPr>
        <p:txBody>
          <a:bodyPr>
            <a:noAutofit/>
          </a:bodyPr>
          <a:lstStyle/>
          <a:p>
            <a:r>
              <a:rPr lang="fr-FR" sz="9600" b="1" dirty="0">
                <a:solidFill>
                  <a:schemeClr val="bg1"/>
                </a:solidFill>
                <a:latin typeface="AR BLANCA" panose="02000000000000000000" pitchFamily="2" charset="0"/>
              </a:rPr>
              <a:t>Les Béatitudes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B030F65-BE3E-413B-91FF-373C2F0C4A2A}"/>
              </a:ext>
            </a:extLst>
          </p:cNvPr>
          <p:cNvSpPr txBox="1">
            <a:spLocks/>
          </p:cNvSpPr>
          <p:nvPr/>
        </p:nvSpPr>
        <p:spPr>
          <a:xfrm>
            <a:off x="4380080" y="5951046"/>
            <a:ext cx="6750686" cy="649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  <a:latin typeface="AR BLANCA" panose="02000000000000000000" pitchFamily="2" charset="0"/>
              </a:rPr>
              <a:t>Paroisse immaculée conception catéchisme</a:t>
            </a:r>
          </a:p>
        </p:txBody>
      </p:sp>
    </p:spTree>
    <p:extLst>
      <p:ext uri="{BB962C8B-B14F-4D97-AF65-F5344CB8AC3E}">
        <p14:creationId xmlns:p14="http://schemas.microsoft.com/office/powerpoint/2010/main" val="221174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483" y="1897060"/>
            <a:ext cx="6729248" cy="3063875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 êtes-vous si l’on vous insulte, si l’on vous persécute et si l’on dit faussement toute sorte de mal contre vous, à cause de moi.</a:t>
            </a:r>
            <a:br>
              <a:rPr lang="fr-FR" sz="54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</a:br>
            <a:r>
              <a:rPr lang="fr-FR" sz="54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Réjouissez-vous, soyez dans l’allégresse, car votre récompense est grande dans les cieux ! 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5C73F4C-52C1-45C4-9A1D-FEAE871596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1530">
            <a:off x="653450" y="179665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98705674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0" i="0" dirty="0">
                <a:solidFill>
                  <a:schemeClr val="accent5">
                    <a:lumMod val="75000"/>
                  </a:schemeClr>
                </a:solidFill>
                <a:effectLst/>
                <a:latin typeface="French Script MT" panose="03020402040607040605" pitchFamily="66" charset="0"/>
              </a:rPr>
              <a:t>Heureux les pauvres de cœur, car le royaume des Cieux est à eux.</a:t>
            </a:r>
            <a:endParaRPr lang="fr-FR" sz="7200" dirty="0">
              <a:solidFill>
                <a:schemeClr val="accent5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20C5333-954E-4FCE-96DB-F1E9302827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14153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92262895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80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</a:t>
            </a:r>
            <a:r>
              <a:rPr lang="fr-FR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80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ceux qui pleurent, car ils seront consolés.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8765044-D6CD-4608-A5E7-829CCB43A6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562">
            <a:off x="4840014" y="1857002"/>
            <a:ext cx="5181600" cy="3880493"/>
          </a:xfrm>
        </p:spPr>
      </p:pic>
    </p:spTree>
    <p:extLst>
      <p:ext uri="{BB962C8B-B14F-4D97-AF65-F5344CB8AC3E}">
        <p14:creationId xmlns:p14="http://schemas.microsoft.com/office/powerpoint/2010/main" val="3863901078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11" y="736682"/>
            <a:ext cx="9419897" cy="1325563"/>
          </a:xfrm>
        </p:spPr>
        <p:txBody>
          <a:bodyPr>
            <a:noAutofit/>
          </a:bodyPr>
          <a:lstStyle/>
          <a:p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 les doux, car ils recevront la terre en héritage.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FCFBA2F-77AE-41FE-A6AC-953E0B3245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48" y="2795752"/>
            <a:ext cx="3920507" cy="3325566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432446755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65" y="1079829"/>
            <a:ext cx="4816366" cy="3880493"/>
          </a:xfrm>
        </p:spPr>
        <p:txBody>
          <a:bodyPr>
            <a:noAutofit/>
          </a:bodyPr>
          <a:lstStyle/>
          <a:p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 ceux qui ont faim et soif de la justice, car ils seront rassasiés.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9E7B107-8996-44F2-9A75-5B733D95F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66" y="2502481"/>
            <a:ext cx="5181600" cy="3880493"/>
          </a:xfrm>
        </p:spPr>
      </p:pic>
    </p:spTree>
    <p:extLst>
      <p:ext uri="{BB962C8B-B14F-4D97-AF65-F5344CB8AC3E}">
        <p14:creationId xmlns:p14="http://schemas.microsoft.com/office/powerpoint/2010/main" val="2252830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4" y="595241"/>
            <a:ext cx="8074572" cy="1325563"/>
          </a:xfrm>
        </p:spPr>
        <p:txBody>
          <a:bodyPr>
            <a:noAutofit/>
          </a:bodyPr>
          <a:lstStyle/>
          <a:p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 les miséricordieux, car ils obtiendront miséricorde.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AB8C818-EC7A-4891-B2D8-3C4A508675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2868">
            <a:off x="6293070" y="2035909"/>
            <a:ext cx="5181600" cy="3880493"/>
          </a:xfrm>
        </p:spPr>
      </p:pic>
    </p:spTree>
    <p:extLst>
      <p:ext uri="{BB962C8B-B14F-4D97-AF65-F5344CB8AC3E}">
        <p14:creationId xmlns:p14="http://schemas.microsoft.com/office/powerpoint/2010/main" val="27587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655"/>
            <a:ext cx="8011510" cy="1325563"/>
          </a:xfrm>
        </p:spPr>
        <p:txBody>
          <a:bodyPr>
            <a:noAutofit/>
          </a:bodyPr>
          <a:lstStyle/>
          <a:p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 les cœurs purs, car ils verront Dieu.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B18C025-CA32-4FD6-AAAB-DBEBD985DA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78" y="1731031"/>
            <a:ext cx="3263900" cy="4351338"/>
          </a:xfrm>
        </p:spPr>
      </p:pic>
    </p:spTree>
    <p:extLst>
      <p:ext uri="{BB962C8B-B14F-4D97-AF65-F5344CB8AC3E}">
        <p14:creationId xmlns:p14="http://schemas.microsoft.com/office/powerpoint/2010/main" val="1301747952"/>
      </p:ext>
    </p:extLst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75" y="742401"/>
            <a:ext cx="9125608" cy="1325563"/>
          </a:xfrm>
        </p:spPr>
        <p:txBody>
          <a:bodyPr>
            <a:noAutofit/>
          </a:bodyPr>
          <a:lstStyle/>
          <a:p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 les artisans de paix, car ils seront appelés fils de Dieu.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8BD102-502F-4E04-A8F7-6A24BBDD94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42" y="2363350"/>
            <a:ext cx="3935543" cy="4351338"/>
          </a:xfrm>
        </p:spPr>
      </p:pic>
    </p:spTree>
    <p:extLst>
      <p:ext uri="{BB962C8B-B14F-4D97-AF65-F5344CB8AC3E}">
        <p14:creationId xmlns:p14="http://schemas.microsoft.com/office/powerpoint/2010/main" val="29324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2A51C-554F-4643-B6FD-FE53257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2" y="660017"/>
            <a:ext cx="6434959" cy="3063875"/>
          </a:xfrm>
        </p:spPr>
        <p:txBody>
          <a:bodyPr>
            <a:noAutofit/>
          </a:bodyPr>
          <a:lstStyle/>
          <a:p>
            <a:r>
              <a:rPr lang="fr-FR" sz="7200" dirty="0">
                <a:solidFill>
                  <a:schemeClr val="accent5">
                    <a:lumMod val="75000"/>
                  </a:schemeClr>
                </a:solidFill>
                <a:latin typeface="French Script MT" panose="03020402040607040605" pitchFamily="66" charset="0"/>
              </a:rPr>
              <a:t>Heureux ceux qui sont persécutés pour la justice, car le royaume des Cieux est à eux.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49E558-5444-4609-B613-CDD4B0E678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71" y="2191954"/>
            <a:ext cx="4011835" cy="4351338"/>
          </a:xfrm>
        </p:spPr>
      </p:pic>
    </p:spTree>
    <p:extLst>
      <p:ext uri="{BB962C8B-B14F-4D97-AF65-F5344CB8AC3E}">
        <p14:creationId xmlns:p14="http://schemas.microsoft.com/office/powerpoint/2010/main" val="55433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154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 BLANCA</vt:lpstr>
      <vt:lpstr>Arial</vt:lpstr>
      <vt:lpstr>French Script MT</vt:lpstr>
      <vt:lpstr>Gill Sans Nova</vt:lpstr>
      <vt:lpstr>Helvetica</vt:lpstr>
      <vt:lpstr>GradientVTI</vt:lpstr>
      <vt:lpstr>Les Béatitudes</vt:lpstr>
      <vt:lpstr>Heureux les pauvres de cœur, car le royaume des Cieux est à eux.</vt:lpstr>
      <vt:lpstr>Heureux ceux qui pleurent, car ils seront consolés.</vt:lpstr>
      <vt:lpstr>Heureux les doux, car ils recevront la terre en héritage.</vt:lpstr>
      <vt:lpstr>Heureux ceux qui ont faim et soif de la justice, car ils seront rassasiés.</vt:lpstr>
      <vt:lpstr>Heureux les miséricordieux, car ils obtiendront miséricorde.</vt:lpstr>
      <vt:lpstr>Heureux les cœurs purs, car ils verront Dieu.</vt:lpstr>
      <vt:lpstr>Heureux les artisans de paix, car ils seront appelés fils de Dieu.</vt:lpstr>
      <vt:lpstr>Heureux ceux qui sont persécutés pour la justice, car le royaume des Cieux est à eux.</vt:lpstr>
      <vt:lpstr>Heureux êtes-vous si l’on vous insulte, si l’on vous persécute et si l’on dit faussement toute sorte de mal contre vous, à cause de moi. Réjouissez-vous, soyez dans l’allégresse, car votre récompense est grande dans les cieux 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Béatitudes</dc:title>
  <dc:creator>diane</dc:creator>
  <cp:lastModifiedBy>diane</cp:lastModifiedBy>
  <cp:revision>8</cp:revision>
  <dcterms:created xsi:type="dcterms:W3CDTF">2020-11-11T17:05:11Z</dcterms:created>
  <dcterms:modified xsi:type="dcterms:W3CDTF">2020-11-12T18:00:54Z</dcterms:modified>
</cp:coreProperties>
</file>